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2A038-F405-469A-A4AD-94E9288AC00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35EEA-ED8A-42E9-809F-816163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984-BF61-419E-A67B-B85A4B725779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5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3CB-54A7-4C7D-BC82-EF525F212029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0C1F-5410-401E-AD3E-4475EBF2F784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4D4C-84F7-486C-A7CA-3EA9E0A6B5D4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r>
              <a:rPr lang="en-US" dirty="0" smtClean="0"/>
              <a:t>Event No. </a:t>
            </a:r>
            <a:fld id="{ACFD4DB0-5794-4639-BDB9-10CE3F1F5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971800" y="6400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ATLAS Masterclass-in-a-Box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937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A15-A023-4A5E-8AA3-A3B2613935FF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4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0968-4ED2-4301-AAC4-9AAD1B0A3F6C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F6F3-565B-471E-B94B-FFB6EEBCF2FC}" type="datetime1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5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87F-D3E5-4125-85F9-42E36D03CF7B}" type="datetime1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7A8-9169-4ABB-81C1-DA5D8C8C756A}" type="datetime1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083-DB0A-4DE7-AA5F-676AD688F055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9F34-02C4-4178-8BC9-C240AA060D6A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ADA8-D5B3-4DA6-B363-B368E86CE129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ATLAS Masterclass-in-a-box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r>
              <a:rPr lang="en-US" dirty="0" smtClean="0"/>
              <a:t>Data File 4 (Events 121-160)</a:t>
            </a:r>
            <a:endParaRPr lang="en-US" dirty="0"/>
          </a:p>
        </p:txBody>
      </p:sp>
      <p:pic>
        <p:nvPicPr>
          <p:cNvPr id="1026" name="Picture 2" descr="http://www.atlas.ch/photos/atlas_photos/selected-photos/full-detector/0803012_02-A4-at-144-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01" y="2128295"/>
            <a:ext cx="414952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7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#129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71852"/>
            <a:ext cx="7315200" cy="52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1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#130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1450"/>
            <a:ext cx="7315200" cy="51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9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#131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08529"/>
            <a:ext cx="73152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#132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066800"/>
            <a:ext cx="7325609" cy="51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9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#133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42538"/>
            <a:ext cx="7326024" cy="51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#134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8" y="990600"/>
            <a:ext cx="7335823" cy="51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9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#135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22260"/>
            <a:ext cx="7315200" cy="51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#136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32" y="1015749"/>
            <a:ext cx="7346868" cy="51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1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#137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5" y="1066800"/>
            <a:ext cx="7291388" cy="514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#138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7413492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1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#121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67588" cy="51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46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#139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33539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0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27216"/>
            <a:ext cx="7307304" cy="513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94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#141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63079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05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#142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86143"/>
            <a:ext cx="7309943" cy="518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93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#143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34250" cy="52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30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#144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980789"/>
            <a:ext cx="7352868" cy="52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#145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8517"/>
            <a:ext cx="7328723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4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#146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10" y="990599"/>
            <a:ext cx="7332272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00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#147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91" y="990600"/>
            <a:ext cx="732457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44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#148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5" y="1008353"/>
            <a:ext cx="7277100" cy="51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#122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12181" cy="520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43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#149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94" y="990600"/>
            <a:ext cx="735602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83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#150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65969"/>
            <a:ext cx="7354506" cy="5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4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#151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87" y="1026812"/>
            <a:ext cx="7352497" cy="51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91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#152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291388" cy="51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7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#153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45825"/>
            <a:ext cx="7315200" cy="51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9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#154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56862"/>
            <a:ext cx="7315200" cy="518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54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#155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27" y="990600"/>
            <a:ext cx="7363079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9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#156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018956"/>
            <a:ext cx="7315201" cy="51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2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#157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990600"/>
            <a:ext cx="731038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2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#158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91" y="990600"/>
            <a:ext cx="7344135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6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#123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9354"/>
            <a:ext cx="7315200" cy="51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6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#159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1728"/>
            <a:ext cx="7315200" cy="51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7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#160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53189"/>
            <a:ext cx="7315200" cy="51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9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#124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8" y="990600"/>
            <a:ext cx="7337067" cy="51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#125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7838"/>
            <a:ext cx="7324849" cy="51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2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#126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80834"/>
            <a:ext cx="7315200" cy="520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8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#127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45" y="993310"/>
            <a:ext cx="7329055" cy="51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6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#128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72" y="1006142"/>
            <a:ext cx="7322127" cy="51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9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209</Words>
  <Application>Microsoft Office PowerPoint</Application>
  <PresentationFormat>On-screen Show (4:3)</PresentationFormat>
  <Paragraphs>82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ATLAS Masterclass-in-a-box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Masterclass-in-a-box</dc:title>
  <dc:creator>Kenneth Cecire</dc:creator>
  <cp:lastModifiedBy>Kenneth Cecire</cp:lastModifiedBy>
  <cp:revision>49</cp:revision>
  <dcterms:created xsi:type="dcterms:W3CDTF">2015-06-04T14:38:23Z</dcterms:created>
  <dcterms:modified xsi:type="dcterms:W3CDTF">2015-06-05T21:09:30Z</dcterms:modified>
</cp:coreProperties>
</file>