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0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2A038-F405-469A-A4AD-94E9288AC003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35EEA-ED8A-42E9-809F-816163BC8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86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5EEA-ED8A-42E9-809F-816163BC85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5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2984-BF61-419E-A67B-B85A4B725779}" type="datetime1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55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43CB-54A7-4C7D-BC82-EF525F212029}" type="datetime1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8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0C1F-5410-401E-AD3E-4475EBF2F784}" type="datetime1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6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4D4C-84F7-486C-A7CA-3EA9E0A6B5D4}" type="datetime1">
              <a:rPr lang="en-US" smtClean="0"/>
              <a:t>6/9/2015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r>
              <a:rPr lang="en-US" dirty="0" smtClean="0"/>
              <a:t>Event No. </a:t>
            </a:r>
            <a:fld id="{ACFD4DB0-5794-4639-BDB9-10CE3F1F59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971800" y="64008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ATLAS Masterclass-in-a-Box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9937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1A15-A023-4A5E-8AA3-A3B2613935FF}" type="datetime1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4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0968-4ED2-4301-AAC4-9AAD1B0A3F6C}" type="datetime1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0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8F6F3-565B-471E-B94B-FFB6EEBCF2FC}" type="datetime1">
              <a:rPr lang="en-US" smtClean="0"/>
              <a:t>6/9/2015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54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A87F-D3E5-4125-85F9-42E36D03CF7B}" type="datetime1">
              <a:rPr lang="en-US" smtClean="0"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92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C7A8-9169-4ABB-81C1-DA5D8C8C756A}" type="datetime1">
              <a:rPr lang="en-US" smtClean="0"/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7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8083-DB0A-4DE7-AA5F-676AD688F055}" type="datetime1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08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89F34-02C4-4178-8BC9-C240AA060D6A}" type="datetime1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3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4ADA8-D5B3-4DA6-B363-B368E86CE129}" type="datetime1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63F4-CD3E-43B2-ACD7-C0C0BFF1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8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ATLAS Masterclass-in-a-box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/>
          <a:lstStyle/>
          <a:p>
            <a:r>
              <a:rPr lang="en-US" dirty="0" smtClean="0"/>
              <a:t>Data File 2 (Events 41-80)</a:t>
            </a:r>
            <a:endParaRPr lang="en-US" dirty="0"/>
          </a:p>
        </p:txBody>
      </p:sp>
      <p:pic>
        <p:nvPicPr>
          <p:cNvPr id="1026" name="Picture 2" descr="http://www.atlas.ch/photos/atlas_photos/selected-photos/full-detector/0803012_02-A4-at-144-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901" y="2128295"/>
            <a:ext cx="414952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277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#049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59922"/>
            <a:ext cx="7344135" cy="51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11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#050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64720"/>
            <a:ext cx="7391400" cy="521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91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#051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16058"/>
            <a:ext cx="7315200" cy="517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23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#052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82" y="1047925"/>
            <a:ext cx="7294418" cy="51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97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#053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12955"/>
            <a:ext cx="7301253" cy="515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03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#054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18956"/>
            <a:ext cx="7315200" cy="516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98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#055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69199"/>
            <a:ext cx="7315200" cy="513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50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#056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78390"/>
            <a:ext cx="7325591" cy="519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18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#057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03100"/>
            <a:ext cx="7315200" cy="51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55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#058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08" y="1009270"/>
            <a:ext cx="7334992" cy="513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1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#041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19169"/>
            <a:ext cx="7315200" cy="513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46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#059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94" y="990600"/>
            <a:ext cx="7339973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30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#060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90" y="988970"/>
            <a:ext cx="7342909" cy="518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94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#061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73" y="1064757"/>
            <a:ext cx="7322127" cy="512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05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#062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29746"/>
            <a:ext cx="7315200" cy="515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93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#063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25" y="1015983"/>
            <a:ext cx="7327075" cy="516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30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#064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66101"/>
            <a:ext cx="7315200" cy="511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75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#065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70" y="1017020"/>
            <a:ext cx="7340930" cy="516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4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#066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47332"/>
            <a:ext cx="7287185" cy="512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00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#067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29925"/>
            <a:ext cx="7315200" cy="514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44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#068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73" y="990600"/>
            <a:ext cx="7347072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7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#042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94" y="1011035"/>
            <a:ext cx="7324106" cy="514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43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#069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73" y="990600"/>
            <a:ext cx="7339973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83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#070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6006"/>
            <a:ext cx="7315200" cy="517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4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#071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0600"/>
            <a:ext cx="7344135" cy="51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91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#072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56" y="1009340"/>
            <a:ext cx="7330044" cy="51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87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#073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56" y="990600"/>
            <a:ext cx="7356698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299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#074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80" y="990600"/>
            <a:ext cx="7400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54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#075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97" y="1005686"/>
            <a:ext cx="7334003" cy="517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9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#076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0600"/>
            <a:ext cx="7340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20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#077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00" y="1001203"/>
            <a:ext cx="7343899" cy="518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27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#078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12932"/>
            <a:ext cx="7304839" cy="516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6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#043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06472"/>
            <a:ext cx="7315200" cy="515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767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#079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0600"/>
            <a:ext cx="7360212" cy="517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97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#080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25" y="990600"/>
            <a:ext cx="7337083" cy="517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9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#044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0600"/>
            <a:ext cx="7329352" cy="517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51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#045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1011887"/>
            <a:ext cx="7315201" cy="514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24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#046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990600"/>
            <a:ext cx="7339973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8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#047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54" y="1018720"/>
            <a:ext cx="7301345" cy="51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66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 Event #048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18" y="1005164"/>
            <a:ext cx="7335982" cy="515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94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209</Words>
  <Application>Microsoft Office PowerPoint</Application>
  <PresentationFormat>On-screen Show (4:3)</PresentationFormat>
  <Paragraphs>82</Paragraphs>
  <Slides>41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ATLAS Masterclass-in-a-box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Masterclass-in-a-box</dc:title>
  <dc:creator>Kenneth Cecire</dc:creator>
  <cp:lastModifiedBy>Kenneth Cecire</cp:lastModifiedBy>
  <cp:revision>46</cp:revision>
  <dcterms:created xsi:type="dcterms:W3CDTF">2015-06-04T14:38:23Z</dcterms:created>
  <dcterms:modified xsi:type="dcterms:W3CDTF">2015-06-09T18:01:11Z</dcterms:modified>
</cp:coreProperties>
</file>